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smtClean="0">
                <a:solidFill>
                  <a:srgbClr val="0070C0"/>
                </a:solidFill>
              </a:rPr>
              <a:t> </a:t>
            </a:r>
            <a:r>
              <a:rPr lang="en-US" smtClean="0">
                <a:solidFill>
                  <a:srgbClr val="0070C0"/>
                </a:solidFill>
              </a:rPr>
              <a:t>801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19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75: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la </a:t>
            </a:r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de la ciudad?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u="sng" dirty="0" smtClean="0"/>
              <a:t>Spanish Regents June 2011</a:t>
            </a:r>
            <a:endParaRPr lang="en-US" dirty="0" smtClean="0"/>
          </a:p>
          <a:p>
            <a:r>
              <a:rPr lang="en-US" dirty="0" smtClean="0"/>
              <a:t>Start to complete question # 31 p. 11 IN YOU NOTEBOOKS!</a:t>
            </a:r>
          </a:p>
          <a:p>
            <a:pPr marL="0" indent="0">
              <a:buNone/>
            </a:pPr>
            <a:r>
              <a:rPr lang="en-US" u="sng" dirty="0" smtClean="0"/>
              <a:t>Listening comprehension:</a:t>
            </a:r>
          </a:p>
          <a:p>
            <a:r>
              <a:rPr lang="en-US" dirty="0" smtClean="0"/>
              <a:t>Copy, listen and respond q’s # 1-15, IN YOUR NOTEBOOKS.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75:</a:t>
            </a:r>
            <a:r>
              <a:rPr lang="en-US" smtClean="0"/>
              <a:t> Finish q # 31 </a:t>
            </a:r>
            <a:r>
              <a:rPr lang="en-US" dirty="0" smtClean="0"/>
              <a:t>in the Regents Packet!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72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19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</cp:revision>
  <cp:lastPrinted>2014-05-13T14:07:38Z</cp:lastPrinted>
  <dcterms:created xsi:type="dcterms:W3CDTF">2014-05-12T21:03:23Z</dcterms:created>
  <dcterms:modified xsi:type="dcterms:W3CDTF">2014-05-16T19:17:04Z</dcterms:modified>
</cp:coreProperties>
</file>